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74" r:id="rId4"/>
    <p:sldId id="291" r:id="rId5"/>
    <p:sldId id="294" r:id="rId6"/>
    <p:sldId id="340" r:id="rId7"/>
    <p:sldId id="341" r:id="rId8"/>
    <p:sldId id="342" r:id="rId9"/>
    <p:sldId id="343" r:id="rId10"/>
    <p:sldId id="344" r:id="rId11"/>
    <p:sldId id="345" r:id="rId12"/>
    <p:sldId id="339" r:id="rId13"/>
    <p:sldId id="346" r:id="rId14"/>
    <p:sldId id="347" r:id="rId15"/>
    <p:sldId id="300" r:id="rId16"/>
    <p:sldId id="348" r:id="rId17"/>
    <p:sldId id="297" r:id="rId18"/>
    <p:sldId id="298" r:id="rId19"/>
    <p:sldId id="328" r:id="rId20"/>
    <p:sldId id="323" r:id="rId21"/>
    <p:sldId id="326" r:id="rId22"/>
    <p:sldId id="271"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82" autoAdjust="0"/>
    <p:restoredTop sz="96196" autoAdjust="0"/>
  </p:normalViewPr>
  <p:slideViewPr>
    <p:cSldViewPr snapToGrid="0">
      <p:cViewPr>
        <p:scale>
          <a:sx n="75" d="100"/>
          <a:sy n="75" d="100"/>
        </p:scale>
        <p:origin x="510"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2.jp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835095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672943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030985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3973596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514456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838808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3811961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3712312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377804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5424516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768CA1CC-EDCB-4A56-83DB-BD4F734AF919}" type="datetimeFigureOut">
              <a:rPr lang="zh-CN" altLang="en-US" smtClean="0"/>
              <a:t>2016/4/16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757278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5000"/>
            <a:lum/>
          </a:blip>
          <a:srcRect/>
          <a:stretch>
            <a:fillRect t="-17000" b="-17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8CA1CC-EDCB-4A56-83DB-BD4F734AF919}" type="datetimeFigureOut">
              <a:rPr lang="zh-CN" altLang="en-US" smtClean="0"/>
              <a:t>2016/4/16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050171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effectLst>
            <a:outerShdw blurRad="50800" dist="76200" dir="8100000" algn="tr" rotWithShape="0">
              <a:prstClr val="black">
                <a:alpha val="40000"/>
              </a:prstClr>
            </a:outerShdw>
          </a:effectLst>
        </p:spPr>
        <p:txBody>
          <a:bodyPr/>
          <a:lstStyle/>
          <a:p>
            <a:r>
              <a:rPr lang="ja-JP" altLang="en-US" sz="8000" b="0" dirty="0" smtClean="0">
                <a:latin typeface="DFGSNGyoSho-W5" panose="03000500010101010101" pitchFamily="66" charset="-128"/>
                <a:ea typeface="DFGSNGyoSho-W5" panose="03000500010101010101" pitchFamily="66" charset="-128"/>
              </a:rPr>
              <a:t>コイヌの単語帳</a:t>
            </a:r>
            <a:r>
              <a:rPr lang="en-US" altLang="ja-JP" sz="2400" b="0" dirty="0" smtClean="0">
                <a:latin typeface="DFGSNGyoSho-W5" panose="03000500010101010101" pitchFamily="66" charset="-128"/>
                <a:ea typeface="DFGSNGyoSho-W5" panose="03000500010101010101" pitchFamily="66" charset="-128"/>
              </a:rPr>
              <a:t>v2.0</a:t>
            </a:r>
            <a:endParaRPr lang="zh-CN" altLang="en-US" sz="2400" dirty="0">
              <a:latin typeface="DFGSNGyoSho-W5" panose="03000500010101010101" pitchFamily="66" charset="-128"/>
              <a:ea typeface="DFGSNGyoSho-W5" panose="03000500010101010101" pitchFamily="66" charset="-128"/>
            </a:endParaRPr>
          </a:p>
        </p:txBody>
      </p:sp>
      <p:sp>
        <p:nvSpPr>
          <p:cNvPr id="5" name="文本占位符 4"/>
          <p:cNvSpPr>
            <a:spLocks noGrp="1"/>
          </p:cNvSpPr>
          <p:nvPr>
            <p:ph type="body" idx="1"/>
          </p:nvPr>
        </p:nvSpPr>
        <p:spPr/>
        <p:txBody>
          <a:bodyPr/>
          <a:lstStyle/>
          <a:p>
            <a:r>
              <a:rPr lang="ja-JP" altLang="en-US" dirty="0" smtClean="0">
                <a:latin typeface="DFGSNGyoSho-W5" panose="03000500010101010101" pitchFamily="66" charset="-128"/>
                <a:ea typeface="DFGSNGyoSho-W5" panose="03000500010101010101" pitchFamily="66" charset="-128"/>
              </a:rPr>
              <a:t>司会者：スリーピードッグ</a:t>
            </a:r>
            <a:endParaRPr lang="en-US" altLang="ja-JP" dirty="0" smtClean="0">
              <a:latin typeface="DFGSNGyoSho-W5" panose="03000500010101010101" pitchFamily="66" charset="-128"/>
              <a:ea typeface="DFGSNGyoSho-W5" panose="03000500010101010101" pitchFamily="66" charset="-128"/>
            </a:endParaRPr>
          </a:p>
          <a:p>
            <a:r>
              <a:rPr lang="en-US" altLang="zh-CN" dirty="0" smtClean="0">
                <a:latin typeface="DFGSNGyoSho-W5" panose="03000500010101010101" pitchFamily="66" charset="-128"/>
                <a:ea typeface="DFGSNGyoSho-W5" panose="03000500010101010101" pitchFamily="66" charset="-128"/>
              </a:rPr>
              <a:t>2016/04/16</a:t>
            </a:r>
            <a:endParaRPr lang="zh-CN" altLang="en-US" dirty="0" smtClean="0">
              <a:latin typeface="DFGSNGyoSho-W5" panose="03000500010101010101" pitchFamily="66" charset="-128"/>
              <a:ea typeface="DFGSNGyoSho-W5" panose="03000500010101010101" pitchFamily="66" charset="-128"/>
            </a:endParaRPr>
          </a:p>
          <a:p>
            <a:endParaRPr lang="zh-CN" altLang="en-US" dirty="0">
              <a:latin typeface="DFGSNGyoSho-W5" panose="03000500010101010101" pitchFamily="66" charset="-128"/>
              <a:ea typeface="DFGSNGyoSho-W5" panose="03000500010101010101" pitchFamily="66" charset="-128"/>
            </a:endParaRPr>
          </a:p>
        </p:txBody>
      </p:sp>
    </p:spTree>
    <p:extLst>
      <p:ext uri="{BB962C8B-B14F-4D97-AF65-F5344CB8AC3E}">
        <p14:creationId xmlns:p14="http://schemas.microsoft.com/office/powerpoint/2010/main" val="39475662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805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英語の時間、いつもの様に「太田くん、顔色悪いけど、大丈夫？」と先生に聞かれると、「すみません、朝から具合が悪いです。」と太田くんが答えるではないですか。先生も「無理してここまで頑張ったんだな。今日はもう帰りなさい。」と言われ、</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如何にも</a:t>
            </a:r>
            <a:r>
              <a:rPr lang="ja-JP" altLang="en-US" sz="4400" dirty="0">
                <a:latin typeface="A-OTF Shinsei Kaisho CBSK1 Pro" panose="02020400000000000000" pitchFamily="18" charset="-128"/>
                <a:ea typeface="A-OTF Shinsei Kaisho CBSK1 Pro" panose="02020400000000000000" pitchFamily="18" charset="-128"/>
              </a:rPr>
              <a:t>具合悪そうに、荷物を纏めて、クラスメートから「お大事に、大田！」と言われ、元気なく</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頷き</a:t>
            </a:r>
            <a:r>
              <a:rPr lang="ja-JP" altLang="en-US" sz="4400" dirty="0">
                <a:latin typeface="A-OTF Shinsei Kaisho CBSK1 Pro" panose="02020400000000000000" pitchFamily="18" charset="-128"/>
                <a:ea typeface="A-OTF Shinsei Kaisho CBSK1 Pro" panose="02020400000000000000" pitchFamily="18" charset="-128"/>
              </a:rPr>
              <a:t>ながら</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トボトボ</a:t>
            </a:r>
            <a:r>
              <a:rPr lang="ja-JP" altLang="en-US" sz="4400" dirty="0">
                <a:latin typeface="A-OTF Shinsei Kaisho CBSK1 Pro" panose="02020400000000000000" pitchFamily="18" charset="-128"/>
                <a:ea typeface="A-OTF Shinsei Kaisho CBSK1 Pro" panose="02020400000000000000" pitchFamily="18" charset="-128"/>
              </a:rPr>
              <a:t>帰る太田くん。</a:t>
            </a:r>
          </a:p>
        </p:txBody>
      </p:sp>
    </p:spTree>
    <p:extLst>
      <p:ext uri="{BB962C8B-B14F-4D97-AF65-F5344CB8AC3E}">
        <p14:creationId xmlns:p14="http://schemas.microsoft.com/office/powerpoint/2010/main" val="31374084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805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何となく葉緑素クリームの件は卒業するまで黙っていましたが、今では</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同窓会</a:t>
            </a:r>
            <a:r>
              <a:rPr lang="ja-JP" altLang="en-US" sz="4400" dirty="0">
                <a:latin typeface="A-OTF Shinsei Kaisho CBSK1 Pro" panose="02020400000000000000" pitchFamily="18" charset="-128"/>
                <a:ea typeface="A-OTF Shinsei Kaisho CBSK1 Pro" panose="02020400000000000000" pitchFamily="18" charset="-128"/>
              </a:rPr>
              <a:t>のたびに暗示のかかりやすい太田くんと誂われています。</a:t>
            </a:r>
          </a:p>
        </p:txBody>
      </p:sp>
    </p:spTree>
    <p:extLst>
      <p:ext uri="{BB962C8B-B14F-4D97-AF65-F5344CB8AC3E}">
        <p14:creationId xmlns:p14="http://schemas.microsoft.com/office/powerpoint/2010/main" val="21811678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エピソー</a:t>
            </a:r>
            <a:r>
              <a:rPr lang="ja-JP" altLang="en-US" sz="9600" dirty="0" smtClean="0">
                <a:latin typeface="A-OTF Shinsei Kaisho CBSK1 Pro" panose="02020400000000000000" pitchFamily="18" charset="-128"/>
                <a:ea typeface="A-OTF Shinsei Kaisho CBSK1 Pro" panose="02020400000000000000" pitchFamily="18" charset="-128"/>
              </a:rPr>
              <a:t>ド２</a:t>
            </a:r>
            <a:endParaRPr lang="en-US" altLang="ja-JP" sz="9600" dirty="0" smtClean="0">
              <a:latin typeface="A-OTF Shinsei Kaisho CBSK1 Pro" panose="02020400000000000000" pitchFamily="18" charset="-128"/>
              <a:ea typeface="A-OTF Shinsei Kaisho CBSK1 Pro" panose="02020400000000000000" pitchFamily="18" charset="-128"/>
            </a:endParaRPr>
          </a:p>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パパと結婚する</a:t>
            </a:r>
            <a:endParaRPr lang="zh-CN" altLang="en-US" sz="96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13593220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1011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先日私の愛する娘がパパと結婚すると言ってくれました。すると妻が一言パパみたいな人はダメよと言いました。それでも娘</a:t>
            </a:r>
            <a:r>
              <a:rPr lang="ja-JP" altLang="en-US" sz="4400" dirty="0" smtClean="0">
                <a:latin typeface="A-OTF Shinsei Kaisho CBSK1 Pro" panose="02020400000000000000" pitchFamily="18" charset="-128"/>
                <a:ea typeface="A-OTF Shinsei Kaisho CBSK1 Pro" panose="02020400000000000000" pitchFamily="18" charset="-128"/>
              </a:rPr>
              <a:t>がパパがいいというではありませんか</a:t>
            </a:r>
            <a:r>
              <a:rPr lang="ja-JP" altLang="en-US" sz="4400" dirty="0">
                <a:latin typeface="A-OTF Shinsei Kaisho CBSK1 Pro" panose="02020400000000000000" pitchFamily="18" charset="-128"/>
                <a:ea typeface="A-OTF Shinsei Kaisho CBSK1 Pro" panose="02020400000000000000" pitchFamily="18" charset="-128"/>
              </a:rPr>
              <a:t>。続いて息子にママと結婚したいと聞くと怖いから嫌だと言いました。鬼のような妻が子供から嫌われている事が余りにも嬉しすぎて、娘が結婚したいっといってくれたことが余りにも嬉しくて、私は部屋に戻ってこっそりコッサクダンスをしました。すると捻挫しました。</a:t>
            </a:r>
          </a:p>
        </p:txBody>
      </p:sp>
    </p:spTree>
    <p:extLst>
      <p:ext uri="{BB962C8B-B14F-4D97-AF65-F5344CB8AC3E}">
        <p14:creationId xmlns:p14="http://schemas.microsoft.com/office/powerpoint/2010/main" val="42565331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914400" y="964826"/>
            <a:ext cx="10287000" cy="3639626"/>
          </a:xfrm>
          <a:prstGeom prst="rect">
            <a:avLst/>
          </a:prstGeom>
        </p:spPr>
      </p:pic>
      <p:sp>
        <p:nvSpPr>
          <p:cNvPr id="6" name="AutoShape 2" descr="http://www.barynya.com/photos/06.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矩形 6"/>
          <p:cNvSpPr/>
          <p:nvPr/>
        </p:nvSpPr>
        <p:spPr>
          <a:xfrm>
            <a:off x="2425700" y="4898648"/>
            <a:ext cx="7454900" cy="1077218"/>
          </a:xfrm>
          <a:prstGeom prst="rect">
            <a:avLst/>
          </a:prstGeom>
        </p:spPr>
        <p:txBody>
          <a:bodyPr wrap="square">
            <a:spAutoFit/>
          </a:bodyPr>
          <a:lstStyle/>
          <a:p>
            <a:r>
              <a:rPr lang="en-US" altLang="zh-CN" sz="3200" dirty="0"/>
              <a:t>Cossack dance, is a Ukrainian folk dance with technically amazing acrobatic feats</a:t>
            </a:r>
            <a:endParaRPr lang="zh-CN" altLang="en-US" sz="3200" dirty="0"/>
          </a:p>
        </p:txBody>
      </p:sp>
    </p:spTree>
    <p:extLst>
      <p:ext uri="{BB962C8B-B14F-4D97-AF65-F5344CB8AC3E}">
        <p14:creationId xmlns:p14="http://schemas.microsoft.com/office/powerpoint/2010/main" val="146566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446314" y="1825625"/>
            <a:ext cx="11353800" cy="4351338"/>
          </a:xfrm>
          <a:effectLst/>
        </p:spPr>
        <p:txBody>
          <a:bodyPr vert="horz" lIns="91440" tIns="45720" rIns="91440" bIns="45720" rtlCol="0">
            <a:noAutofit/>
          </a:bodyPr>
          <a:lstStyle/>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エピソー</a:t>
            </a:r>
            <a:r>
              <a:rPr lang="ja-JP" altLang="en-US" sz="9600" dirty="0" smtClean="0">
                <a:latin typeface="A-OTF Shinsei Kaisho CBSK1 Pro" panose="02020400000000000000" pitchFamily="18" charset="-128"/>
                <a:ea typeface="A-OTF Shinsei Kaisho CBSK1 Pro" panose="02020400000000000000" pitchFamily="18" charset="-128"/>
              </a:rPr>
              <a:t>ド３</a:t>
            </a:r>
            <a:endParaRPr lang="en-US" altLang="ja-JP" sz="9600" dirty="0" smtClean="0">
              <a:latin typeface="A-OTF Shinsei Kaisho CBSK1 Pro" panose="02020400000000000000" pitchFamily="18" charset="-128"/>
              <a:ea typeface="A-OTF Shinsei Kaisho CBSK1 Pro" panose="02020400000000000000" pitchFamily="18" charset="-128"/>
            </a:endParaRPr>
          </a:p>
          <a:p>
            <a:pPr marL="0" indent="0" algn="ctr">
              <a:buNone/>
            </a:pPr>
            <a:r>
              <a:rPr lang="ja-JP" altLang="en-US" sz="7200" dirty="0" smtClean="0">
                <a:latin typeface="A-OTF Shinsei Kaisho CBSK1 Pro" panose="02020400000000000000" pitchFamily="18" charset="-128"/>
                <a:ea typeface="A-OTF Shinsei Kaisho CBSK1 Pro" panose="02020400000000000000" pitchFamily="18" charset="-128"/>
              </a:rPr>
              <a:t>ぎゃふんを言わせてやる！</a:t>
            </a:r>
            <a:endParaRPr lang="zh-CN" altLang="en-US" sz="72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11736507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77800" y="292099"/>
            <a:ext cx="5270500" cy="4075129"/>
          </a:xfrm>
          <a:prstGeom prst="rect">
            <a:avLst/>
          </a:prstGeom>
        </p:spPr>
      </p:pic>
      <p:pic>
        <p:nvPicPr>
          <p:cNvPr id="5" name="图片 4"/>
          <p:cNvPicPr>
            <a:picLocks noChangeAspect="1"/>
          </p:cNvPicPr>
          <p:nvPr/>
        </p:nvPicPr>
        <p:blipFill>
          <a:blip r:embed="rId3"/>
          <a:stretch>
            <a:fillRect/>
          </a:stretch>
        </p:blipFill>
        <p:spPr>
          <a:xfrm>
            <a:off x="5600700" y="1612900"/>
            <a:ext cx="6096000" cy="4572000"/>
          </a:xfrm>
          <a:prstGeom prst="rect">
            <a:avLst/>
          </a:prstGeom>
        </p:spPr>
      </p:pic>
    </p:spTree>
    <p:extLst>
      <p:ext uri="{BB962C8B-B14F-4D97-AF65-F5344CB8AC3E}">
        <p14:creationId xmlns:p14="http://schemas.microsoft.com/office/powerpoint/2010/main" val="4532343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282593"/>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先月小学校の一年生の娘が友達を呼んで誕生会をしました。その前夜妻から、娘が夢中になっているクラスメートの男の子がくると聞き、私は胸がざわざわしてきました。うちの可愛い娘を誑かす不届きものをひと目見てギャフンと言わせてやろうと決意しました。当日私はママと娘の誕生会に座ることに成功しました。</a:t>
            </a:r>
            <a:endParaRPr lang="ja-JP" altLang="en-US" sz="4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961552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805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そして、娘がお熱の彼をロックオン。彼と</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オセロ</a:t>
            </a:r>
            <a:r>
              <a:rPr lang="ja-JP" altLang="en-US" sz="4400" dirty="0">
                <a:latin typeface="A-OTF Shinsei Kaisho CBSK1 Pro" panose="02020400000000000000" pitchFamily="18" charset="-128"/>
                <a:ea typeface="A-OTF Shinsei Kaisho CBSK1 Pro" panose="02020400000000000000" pitchFamily="18" charset="-128"/>
              </a:rPr>
              <a:t>をやることにしました。かっこいい父親を見せつけ、娘を誑かすコヤツを</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ギャフンと言わせてやろう</a:t>
            </a:r>
            <a:r>
              <a:rPr lang="ja-JP" altLang="en-US" sz="4400" dirty="0">
                <a:latin typeface="A-OTF Shinsei Kaisho CBSK1 Pro" panose="02020400000000000000" pitchFamily="18" charset="-128"/>
                <a:ea typeface="A-OTF Shinsei Kaisho CBSK1 Pro" panose="02020400000000000000" pitchFamily="18" charset="-128"/>
              </a:rPr>
              <a:t>と、しかし結</a:t>
            </a:r>
            <a:r>
              <a:rPr lang="ja-JP" altLang="en-US" sz="4400" dirty="0" smtClean="0">
                <a:latin typeface="A-OTF Shinsei Kaisho CBSK1 Pro" panose="02020400000000000000" pitchFamily="18" charset="-128"/>
                <a:ea typeface="A-OTF Shinsei Kaisho CBSK1 Pro" panose="02020400000000000000" pitchFamily="18" charset="-128"/>
              </a:rPr>
              <a:t>果、小学校</a:t>
            </a:r>
            <a:r>
              <a:rPr lang="ja-JP" altLang="en-US" sz="4400" dirty="0">
                <a:latin typeface="A-OTF Shinsei Kaisho CBSK1 Pro" panose="02020400000000000000" pitchFamily="18" charset="-128"/>
                <a:ea typeface="A-OTF Shinsei Kaisho CBSK1 Pro" panose="02020400000000000000" pitchFamily="18" charset="-128"/>
              </a:rPr>
              <a:t>一年生に私はオセロで完敗しました。それだけでなく対戦後、角の使い方について彼から</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駄目だし</a:t>
            </a:r>
            <a:r>
              <a:rPr lang="ja-JP" altLang="en-US" sz="4400" dirty="0">
                <a:latin typeface="A-OTF Shinsei Kaisho CBSK1 Pro" panose="02020400000000000000" pitchFamily="18" charset="-128"/>
                <a:ea typeface="A-OTF Shinsei Kaisho CBSK1 Pro" panose="02020400000000000000" pitchFamily="18" charset="-128"/>
              </a:rPr>
              <a:t>まで指摘頂きました、父の威厳、かっこいい父親ぞ私はすべてをなくしました。</a:t>
            </a:r>
            <a:endParaRPr lang="ja-JP" altLang="en-US" sz="4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37447133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805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でも、私はオセロはそんなに得意ではなかったのです。今度彼がきた時には、私の真の得意種目七並べでギャフンと言わせてやろうと思います。６と８を止めてやるんだ。それでは、特訓に入りますので、これにて。</a:t>
            </a:r>
            <a:endParaRPr lang="ja-JP" altLang="en-US" sz="4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6449924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560" y="0"/>
            <a:ext cx="10070592" cy="6858000"/>
          </a:xfrm>
          <a:prstGeom prst="rect">
            <a:avLst/>
          </a:prstGeom>
        </p:spPr>
      </p:pic>
    </p:spTree>
    <p:extLst>
      <p:ext uri="{BB962C8B-B14F-4D97-AF65-F5344CB8AC3E}">
        <p14:creationId xmlns:p14="http://schemas.microsoft.com/office/powerpoint/2010/main" val="42593462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a:latin typeface="A-OTF Shinsei Kaisho CBSK1 Pro" panose="02020400000000000000" pitchFamily="18" charset="-128"/>
                <a:ea typeface="A-OTF Shinsei Kaisho CBSK1 Pro" panose="02020400000000000000" pitchFamily="18" charset="-128"/>
              </a:rPr>
              <a:t>○○って情けない</a:t>
            </a:r>
            <a:endParaRPr lang="ja-JP" altLang="en-US" sz="9600" dirty="0">
              <a:latin typeface="A-OTF Shinsei Kaisho CBSK1 Pro" panose="02020400000000000000" pitchFamily="18" charset="-128"/>
              <a:ea typeface="A-OTF Shinsei Kaisho CBSK1 Pro" panose="02020400000000000000" pitchFamily="18" charset="-128"/>
            </a:endParaRPr>
          </a:p>
        </p:txBody>
      </p:sp>
      <p:sp>
        <p:nvSpPr>
          <p:cNvPr id="3" name="内容占位符 4"/>
          <p:cNvSpPr txBox="1">
            <a:spLocks/>
          </p:cNvSpPr>
          <p:nvPr/>
        </p:nvSpPr>
        <p:spPr>
          <a:xfrm>
            <a:off x="838200" y="2567354"/>
            <a:ext cx="10515600" cy="3176954"/>
          </a:xfrm>
          <a:prstGeom prst="rect">
            <a:avLst/>
          </a:prstGeom>
          <a:effectLst/>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ja-JP" sz="4400" dirty="0" smtClean="0">
              <a:latin typeface="A-OTF Shinsei Kaisho CBSK1 Pro" panose="02020400000000000000" pitchFamily="18" charset="-128"/>
              <a:ea typeface="A-OTF Shinsei Kaisho CBSK1 Pro" panose="02020400000000000000" pitchFamily="18" charset="-128"/>
            </a:endParaRPr>
          </a:p>
          <a:p>
            <a:pPr marL="0" indent="0">
              <a:buFont typeface="Arial" panose="020B0604020202020204" pitchFamily="34" charset="0"/>
              <a:buNone/>
            </a:pPr>
            <a:endParaRPr lang="en-US" altLang="ja-JP" sz="4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133097022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p:cNvSpPr>
            <a:spLocks noGrp="1"/>
          </p:cNvSpPr>
          <p:nvPr>
            <p:ph idx="1"/>
          </p:nvPr>
        </p:nvSpPr>
        <p:spPr>
          <a:xfrm>
            <a:off x="838200" y="433753"/>
            <a:ext cx="10515600" cy="2167671"/>
          </a:xfrm>
          <a:effectLst/>
        </p:spPr>
        <p:txBody>
          <a:bodyPr vert="horz" lIns="91440" tIns="45720" rIns="91440" bIns="45720" rtlCol="0">
            <a:noAutofit/>
          </a:bodyPr>
          <a:lstStyle/>
          <a:p>
            <a:pPr marL="0" indent="0" algn="ctr">
              <a:buNone/>
            </a:pPr>
            <a:r>
              <a:rPr lang="ja-JP" altLang="en-US" sz="6000" dirty="0" smtClean="0">
                <a:latin typeface="A-OTF Shinsei Kaisho CBSK1 Pro" panose="02020400000000000000" pitchFamily="18" charset="-128"/>
                <a:ea typeface="A-OTF Shinsei Kaisho CBSK1 Pro" panose="02020400000000000000" pitchFamily="18" charset="-128"/>
              </a:rPr>
              <a:t>ちょっと閃いた一言</a:t>
            </a:r>
            <a:endParaRPr lang="zh-CN" altLang="en-US" sz="6000" dirty="0">
              <a:latin typeface="A-OTF Shinsei Kaisho CBSK1 Pro" panose="02020400000000000000" pitchFamily="18" charset="-128"/>
              <a:ea typeface="A-OTF Shinsei Kaisho CBSK1 Pro" panose="02020400000000000000" pitchFamily="18" charset="-128"/>
            </a:endParaRPr>
          </a:p>
        </p:txBody>
      </p:sp>
      <p:sp>
        <p:nvSpPr>
          <p:cNvPr id="3" name="内容占位符 4"/>
          <p:cNvSpPr txBox="1">
            <a:spLocks/>
          </p:cNvSpPr>
          <p:nvPr/>
        </p:nvSpPr>
        <p:spPr>
          <a:xfrm>
            <a:off x="375138" y="1723293"/>
            <a:ext cx="11512062" cy="4536830"/>
          </a:xfrm>
          <a:prstGeom prst="rect">
            <a:avLst/>
          </a:prstGeom>
          <a:effectLst/>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ja-JP" altLang="en-US" sz="6000" dirty="0" smtClean="0">
                <a:latin typeface="DFGKaiSho-XB" panose="03000900010101010101" pitchFamily="66" charset="-128"/>
                <a:ea typeface="DFGKaiSho-XB" panose="03000900010101010101" pitchFamily="66" charset="-128"/>
              </a:rPr>
              <a:t>　　</a:t>
            </a:r>
            <a:r>
              <a:rPr lang="en-US" altLang="ja-JP" sz="6000" dirty="0">
                <a:latin typeface="DFGKaiSho-XB" panose="03000900010101010101" pitchFamily="66" charset="-128"/>
                <a:ea typeface="DFGKaiSho-XB" panose="03000900010101010101" pitchFamily="66" charset="-128"/>
              </a:rPr>
              <a:t>The second place means the first </a:t>
            </a:r>
            <a:r>
              <a:rPr lang="en-US" altLang="ja-JP" sz="6000" dirty="0" smtClean="0">
                <a:latin typeface="DFGKaiSho-XB" panose="03000900010101010101" pitchFamily="66" charset="-128"/>
                <a:ea typeface="DFGKaiSho-XB" panose="03000900010101010101" pitchFamily="66" charset="-128"/>
              </a:rPr>
              <a:t>loser.</a:t>
            </a:r>
            <a:r>
              <a:rPr lang="ja-JP" altLang="en-US" sz="6000" dirty="0" smtClean="0">
                <a:latin typeface="DFGKaiSho-XB" panose="03000900010101010101" pitchFamily="66" charset="-128"/>
                <a:ea typeface="DFGKaiSho-XB" panose="03000900010101010101" pitchFamily="66" charset="-128"/>
              </a:rPr>
              <a:t>　　　　</a:t>
            </a:r>
            <a:r>
              <a:rPr lang="en-US" altLang="ja-JP" sz="6000" dirty="0" smtClean="0">
                <a:latin typeface="DFGKaiSho-XB" panose="03000900010101010101" pitchFamily="66" charset="-128"/>
                <a:ea typeface="DFGKaiSho-XB" panose="03000900010101010101" pitchFamily="66" charset="-128"/>
              </a:rPr>
              <a:t>-- Kobe Bryant</a:t>
            </a:r>
          </a:p>
          <a:p>
            <a:pPr marL="0" indent="0">
              <a:buNone/>
            </a:pPr>
            <a:endParaRPr lang="ja-JP" altLang="en-US" sz="6000" dirty="0">
              <a:latin typeface="DFGKaiSho-XB" panose="03000900010101010101" pitchFamily="66" charset="-128"/>
              <a:ea typeface="DFGKaiSho-XB" panose="03000900010101010101" pitchFamily="66" charset="-128"/>
            </a:endParaRPr>
          </a:p>
        </p:txBody>
      </p:sp>
    </p:spTree>
    <p:extLst>
      <p:ext uri="{BB962C8B-B14F-4D97-AF65-F5344CB8AC3E}">
        <p14:creationId xmlns:p14="http://schemas.microsoft.com/office/powerpoint/2010/main" val="24575512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effectLst/>
        </p:spPr>
        <p:txBody>
          <a:bodyPr vert="horz" lIns="91440" tIns="45720" rIns="91440" bIns="45720" rtlCol="0">
            <a:noAutofit/>
          </a:bodyPr>
          <a:lstStyle/>
          <a:p>
            <a:pPr marL="0" indent="0" algn="ctr">
              <a:buNone/>
            </a:pPr>
            <a:r>
              <a:rPr lang="ja-JP" altLang="en-US" sz="4400" dirty="0">
                <a:latin typeface="A-OTF Shinsei Kaisho CBSK1 Pro" panose="02020400000000000000" pitchFamily="18" charset="-128"/>
                <a:ea typeface="A-OTF Shinsei Kaisho CBSK1 Pro" panose="02020400000000000000" pitchFamily="18" charset="-128"/>
              </a:rPr>
              <a:t>ご清聴有難う御座いました！</a:t>
            </a:r>
            <a:endParaRPr lang="zh-CN" altLang="en-US" sz="4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42397822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○○って情けない</a:t>
            </a:r>
            <a:endParaRPr lang="zh-CN" altLang="en-US" sz="96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12898264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エピソード１</a:t>
            </a:r>
            <a:endParaRPr lang="en-US" altLang="ja-JP" sz="9600" dirty="0" smtClean="0">
              <a:latin typeface="A-OTF Shinsei Kaisho CBSK1 Pro" panose="02020400000000000000" pitchFamily="18" charset="-128"/>
              <a:ea typeface="A-OTF Shinsei Kaisho CBSK1 Pro" panose="02020400000000000000" pitchFamily="18" charset="-128"/>
            </a:endParaRPr>
          </a:p>
          <a:p>
            <a:pPr marL="0" indent="0" algn="ctr">
              <a:buNone/>
            </a:pPr>
            <a:r>
              <a:rPr lang="ja-JP" altLang="en-US" sz="9600" dirty="0" smtClean="0">
                <a:solidFill>
                  <a:srgbClr val="FF0000"/>
                </a:solidFill>
                <a:latin typeface="A-OTF Shinsei Kaisho CBSK1 Pro" panose="02020400000000000000" pitchFamily="18" charset="-128"/>
                <a:ea typeface="A-OTF Shinsei Kaisho CBSK1 Pro" panose="02020400000000000000" pitchFamily="18" charset="-128"/>
              </a:rPr>
              <a:t>葉緑素</a:t>
            </a:r>
            <a:r>
              <a:rPr lang="ja-JP" altLang="en-US" sz="9600" dirty="0" smtClean="0">
                <a:latin typeface="A-OTF Shinsei Kaisho CBSK1 Pro" panose="02020400000000000000" pitchFamily="18" charset="-128"/>
                <a:ea typeface="A-OTF Shinsei Kaisho CBSK1 Pro" panose="02020400000000000000" pitchFamily="18" charset="-128"/>
              </a:rPr>
              <a:t>クリーム</a:t>
            </a:r>
            <a:endParaRPr lang="zh-CN" altLang="en-US" sz="96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20626233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175846" y="750276"/>
            <a:ext cx="11816862" cy="6107723"/>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高校２年生の</a:t>
            </a:r>
            <a:r>
              <a:rPr lang="ja-JP" altLang="en-US" sz="4400" dirty="0" smtClean="0">
                <a:latin typeface="A-OTF Shinsei Kaisho CBSK1 Pro" panose="02020400000000000000" pitchFamily="18" charset="-128"/>
                <a:ea typeface="A-OTF Shinsei Kaisho CBSK1 Pro" panose="02020400000000000000" pitchFamily="18" charset="-128"/>
              </a:rPr>
              <a:t>頃</a:t>
            </a:r>
            <a:r>
              <a:rPr lang="ja-JP" altLang="en-US" sz="4400" dirty="0">
                <a:latin typeface="A-OTF Shinsei Kaisho CBSK1 Pro" panose="02020400000000000000" pitchFamily="18" charset="-128"/>
                <a:ea typeface="A-OTF Shinsei Kaisho CBSK1 Pro" panose="02020400000000000000" pitchFamily="18" charset="-128"/>
              </a:rPr>
              <a:t>。</a:t>
            </a:r>
            <a:r>
              <a:rPr lang="ja-JP" altLang="en-US" sz="4400" dirty="0" smtClean="0">
                <a:latin typeface="A-OTF Shinsei Kaisho CBSK1 Pro" panose="02020400000000000000" pitchFamily="18" charset="-128"/>
                <a:ea typeface="A-OTF Shinsei Kaisho CBSK1 Pro" panose="02020400000000000000" pitchFamily="18" charset="-128"/>
              </a:rPr>
              <a:t>隣</a:t>
            </a:r>
            <a:r>
              <a:rPr lang="ja-JP" altLang="en-US" sz="4400" dirty="0">
                <a:latin typeface="A-OTF Shinsei Kaisho CBSK1 Pro" panose="02020400000000000000" pitchFamily="18" charset="-128"/>
                <a:ea typeface="A-OTF Shinsei Kaisho CBSK1 Pro" panose="02020400000000000000" pitchFamily="18" charset="-128"/>
              </a:rPr>
              <a:t>の席だった大田くんは、やっと少し入ってきた髭をシェービングクリームを塗って髭剃りで剃る＝男らしいと思っていたようで、毎日毎日嬉しそうに、でも少し誇らしげに、「髭剃りって面倒くさいんだよな」なんて話してきました。</a:t>
            </a:r>
            <a:endParaRPr lang="ja-JP" altLang="en-US" sz="4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17385441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282593"/>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ある日学校に行くと心なしか元気の無い太田くん。「ねえ、今日元気ないじゃない？」と聞くと、「ね、俺の顔色どう思う？今日シェービングクリームがなくて仕方がないから、母さんの化粧品からクリームっぽいもの勝手に使って塗ってみたんだけど、髭剃ってから顔色が緑っぽくなっちゃったんだよね。</a:t>
            </a:r>
            <a:r>
              <a:rPr lang="ja-JP" altLang="en-US" sz="4400" dirty="0" smtClean="0">
                <a:latin typeface="A-OTF Shinsei Kaisho CBSK1 Pro" panose="02020400000000000000" pitchFamily="18" charset="-128"/>
                <a:ea typeface="A-OTF Shinsei Kaisho CBSK1 Pro" panose="02020400000000000000" pitchFamily="18" charset="-128"/>
              </a:rPr>
              <a:t>」</a:t>
            </a:r>
            <a:endParaRPr lang="ja-JP" altLang="en-US" sz="4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20199306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805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聞けばそのクリームは葉緑素が配合されており、そのせいで元々</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色白</a:t>
            </a:r>
            <a:r>
              <a:rPr lang="ja-JP" altLang="en-US" sz="4400" dirty="0">
                <a:latin typeface="A-OTF Shinsei Kaisho CBSK1 Pro" panose="02020400000000000000" pitchFamily="18" charset="-128"/>
                <a:ea typeface="A-OTF Shinsei Kaisho CBSK1 Pro" panose="02020400000000000000" pitchFamily="18" charset="-128"/>
              </a:rPr>
              <a:t>な太田くんの顔色は緑というよりも青白くなっていました。「うん、少しは元気なさそうに見えるけど、大丈夫じゃない？」と言うと、安心と不安が半分ずつ入り混じったような顔で、「そうなのかな」と答える大田くん。</a:t>
            </a:r>
            <a:endParaRPr lang="ja-JP" altLang="en-US" sz="4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42480817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805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すると朝礼が始まり、出席を取っていると、先生が「大田、どうした？顔色が悪いな！具合悪いのか？！」太田くん「いいえ、平気です</a:t>
            </a:r>
            <a:r>
              <a:rPr lang="en-US" altLang="ja-JP" sz="4400" dirty="0">
                <a:latin typeface="A-OTF Shinsei Kaisho CBSK1 Pro" panose="02020400000000000000" pitchFamily="18" charset="-128"/>
                <a:ea typeface="A-OTF Shinsei Kaisho CBSK1 Pro" panose="02020400000000000000" pitchFamily="18" charset="-128"/>
              </a:rPr>
              <a:t>…</a:t>
            </a:r>
            <a:r>
              <a:rPr lang="ja-JP" altLang="en-US" sz="4400" dirty="0">
                <a:latin typeface="A-OTF Shinsei Kaisho CBSK1 Pro" panose="02020400000000000000" pitchFamily="18" charset="-128"/>
                <a:ea typeface="A-OTF Shinsei Kaisho CBSK1 Pro" panose="02020400000000000000" pitchFamily="18" charset="-128"/>
              </a:rPr>
              <a:t>」私が何度も「ね、正直にさ、葉緑素のクリーム言えばいいじゃん」と言っても、「や、言いたくない。」の</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一点張り</a:t>
            </a:r>
            <a:r>
              <a:rPr lang="ja-JP" altLang="en-US" sz="4400" dirty="0" smtClean="0">
                <a:latin typeface="A-OTF Shinsei Kaisho CBSK1 Pro" panose="02020400000000000000" pitchFamily="18" charset="-128"/>
                <a:ea typeface="A-OTF Shinsei Kaisho CBSK1 Pro" panose="02020400000000000000" pitchFamily="18" charset="-128"/>
              </a:rPr>
              <a:t>。</a:t>
            </a:r>
            <a:endParaRPr lang="en-US" altLang="ja-JP" sz="4400" dirty="0" smtClean="0">
              <a:latin typeface="A-OTF Shinsei Kaisho CBSK1 Pro" panose="02020400000000000000" pitchFamily="18" charset="-128"/>
              <a:ea typeface="A-OTF Shinsei Kaisho CBSK1 Pro" panose="02020400000000000000" pitchFamily="18" charset="-128"/>
            </a:endParaRPr>
          </a:p>
          <a:p>
            <a:pPr marL="0" indent="0">
              <a:buNone/>
            </a:pPr>
            <a:endParaRPr lang="en-US" altLang="ja-JP" sz="4400" dirty="0">
              <a:latin typeface="A-OTF Shinsei Kaisho CBSK1 Pro" panose="02020400000000000000" pitchFamily="18" charset="-128"/>
              <a:ea typeface="A-OTF Shinsei Kaisho CBSK1 Pro" panose="02020400000000000000" pitchFamily="18" charset="-128"/>
            </a:endParaRPr>
          </a:p>
          <a:p>
            <a:pPr marL="0" indent="0">
              <a:buNone/>
            </a:pPr>
            <a:r>
              <a:rPr lang="ja-JP" altLang="en-US" sz="2400" dirty="0">
                <a:latin typeface="A-OTF Shinsei Kaisho CBSK1 Pro" panose="02020400000000000000" pitchFamily="18" charset="-128"/>
                <a:ea typeface="A-OTF Shinsei Kaisho CBSK1 Pro" panose="02020400000000000000" pitchFamily="18" charset="-128"/>
              </a:rPr>
              <a:t>一点張</a:t>
            </a:r>
            <a:r>
              <a:rPr lang="ja-JP" altLang="en-US" sz="2400" dirty="0">
                <a:latin typeface="A-OTF Shinsei Kaisho CBSK1 Pro" panose="02020400000000000000" pitchFamily="18" charset="-128"/>
                <a:ea typeface="A-OTF Shinsei Kaisho CBSK1 Pro" panose="02020400000000000000" pitchFamily="18" charset="-128"/>
              </a:rPr>
              <a:t>り：他の事を顧みず、その事だけを押し通すこと。</a:t>
            </a:r>
            <a:endParaRPr lang="ja-JP" altLang="en-US" sz="2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24090924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805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その後、化学、数学</a:t>
            </a:r>
            <a:r>
              <a:rPr lang="en-US" altLang="ja-JP" sz="4400" dirty="0">
                <a:latin typeface="A-OTF Shinsei Kaisho CBSK1 Pro" panose="02020400000000000000" pitchFamily="18" charset="-128"/>
                <a:ea typeface="A-OTF Shinsei Kaisho CBSK1 Pro" panose="02020400000000000000" pitchFamily="18" charset="-128"/>
              </a:rPr>
              <a:t>…</a:t>
            </a:r>
            <a:r>
              <a:rPr lang="ja-JP" altLang="en-US" sz="4400" dirty="0">
                <a:latin typeface="A-OTF Shinsei Kaisho CBSK1 Pro" panose="02020400000000000000" pitchFamily="18" charset="-128"/>
                <a:ea typeface="A-OTF Shinsei Kaisho CBSK1 Pro" panose="02020400000000000000" pitchFamily="18" charset="-128"/>
              </a:rPr>
              <a:t>と授業が続きましたが、授業のたびに、「おい、大田、大丈夫か！？」「はい、平気です」を繰り返し、休み時間にはクラスメートも、「大田、本当に大丈夫なのか」と心配されていました。</a:t>
            </a:r>
          </a:p>
        </p:txBody>
      </p:sp>
    </p:spTree>
    <p:extLst>
      <p:ext uri="{BB962C8B-B14F-4D97-AF65-F5344CB8AC3E}">
        <p14:creationId xmlns:p14="http://schemas.microsoft.com/office/powerpoint/2010/main" val="7984487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2165</TotalTime>
  <Words>75</Words>
  <Application>Microsoft Office PowerPoint</Application>
  <PresentationFormat>宽屏</PresentationFormat>
  <Paragraphs>28</Paragraphs>
  <Slides>22</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A-OTF Shinsei Kaisho CBSK1 Pro</vt:lpstr>
      <vt:lpstr>DFGKaiSho-XB</vt:lpstr>
      <vt:lpstr>DFGSNGyoSho-W5</vt:lpstr>
      <vt:lpstr>宋体</vt:lpstr>
      <vt:lpstr>Arial</vt:lpstr>
      <vt:lpstr>Calibri</vt:lpstr>
      <vt:lpstr>Calibri Light</vt:lpstr>
      <vt:lpstr>Office 主题</vt:lpstr>
      <vt:lpstr>コイヌの単語帳v2.0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コイヌの単語帳</dc:title>
  <dc:creator>weijing huang</dc:creator>
  <cp:lastModifiedBy>weijing huang</cp:lastModifiedBy>
  <cp:revision>139</cp:revision>
  <dcterms:created xsi:type="dcterms:W3CDTF">2015-11-06T13:38:46Z</dcterms:created>
  <dcterms:modified xsi:type="dcterms:W3CDTF">2016-04-16T12:29:38Z</dcterms:modified>
</cp:coreProperties>
</file>

<file path=docProps/thumbnail.jpeg>
</file>